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sldIdLst>
    <p:sldId id="284" r:id="rId5"/>
    <p:sldId id="326" r:id="rId6"/>
    <p:sldId id="336" r:id="rId7"/>
    <p:sldId id="337" r:id="rId8"/>
    <p:sldId id="325" r:id="rId9"/>
    <p:sldId id="296" r:id="rId10"/>
    <p:sldId id="335" r:id="rId11"/>
    <p:sldId id="330" r:id="rId12"/>
    <p:sldId id="332" r:id="rId13"/>
    <p:sldId id="331" r:id="rId14"/>
    <p:sldId id="333" r:id="rId15"/>
    <p:sldId id="334" r:id="rId16"/>
    <p:sldId id="292" r:id="rId17"/>
    <p:sldId id="320" r:id="rId18"/>
    <p:sldId id="321" r:id="rId19"/>
    <p:sldId id="322" r:id="rId20"/>
    <p:sldId id="323" r:id="rId21"/>
    <p:sldId id="324" r:id="rId22"/>
    <p:sldId id="31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D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714"/>
    <p:restoredTop sz="96327"/>
  </p:normalViewPr>
  <p:slideViewPr>
    <p:cSldViewPr snapToGrid="0" snapToObjects="1">
      <p:cViewPr varScale="1">
        <p:scale>
          <a:sx n="84" d="100"/>
          <a:sy n="84" d="100"/>
        </p:scale>
        <p:origin x="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85759-C4FB-6143-9A85-DC016E23C442}" type="datetimeFigureOut">
              <a:rPr lang="en-US" smtClean="0"/>
              <a:t>4/13/20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0177E-B943-FA4E-B6D4-C4697F426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95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763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53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081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532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87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160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971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82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209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12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13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663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8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115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266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8FA9BE-B404-D14C-9824-3DD52DDF60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95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C0861-D42D-5649-8580-50F4AF273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EB2E71-833B-E246-A72F-A6E47A911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1546A-BDC6-594E-8D8D-D591B1C7B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51028-1939-1344-B666-4BAECCA2E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A28E3-540F-C441-80A8-2D7B61434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04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11D97-DAD0-FA40-960A-1BB1EA901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072830-5011-3A46-AA84-7783B10C5B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7EC51-A1A4-E04D-98E4-CAB75E0B9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2FB92-0812-0C40-982D-D0AAE2458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09A6E-53B3-814D-95EA-E146F7DE1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8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250A11-C91B-274D-B82C-6B56FB7F7A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0AC5C-5EBA-E54C-ACBB-BEE80F4B53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7336C-A385-1F4E-AC65-3D44B4D82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AC25C-EC37-8A4E-92A1-EC671A2AF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31D5B-CF73-5B48-8047-3D7FC049F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16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75FA5-D0ED-6E4E-8603-6170C91B2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FD8DC-EF02-3A48-B416-134905F94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38883-9537-3D4F-A4E8-62393151E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31325-1E74-FD46-ADC6-C6A2E859F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0E6D9-188F-BF40-8527-7AABEDC74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59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80177-4370-F443-9C60-F94950B77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BF313F-36A7-ED46-875C-8852F6931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F2960-AE72-1449-9D10-3FA7BF33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D40BF-3262-0145-87B5-8E5647717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F568E-017C-4546-A0A0-C63FD81F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71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BA698-C0A9-BF4F-8817-A993EDFFD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0B415-11F4-164A-872D-FCB68B26A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02B096-165B-E940-A29F-A6DE8629C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9036A-DCEB-AC43-81DA-23B0E2DB0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FAA7AB-75A5-264D-B88B-F9A0CFD8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BDDBF-1B7D-1447-8CB8-713D0F8BA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102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60BE8-761A-A54A-B27E-15A68C76D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298B4-FF96-6443-8D03-0EB644BD4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542C4-FD40-6B48-8B1D-7543BA0D6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86ACA0-B450-8146-A163-7EBE8F833D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05EF0-CE3F-1845-B3D2-374D02B046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3B01F8-5CBA-3C4E-879B-0005C667C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85A31E-F961-3E45-B389-5BDB96694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A1AA18-4A4C-8348-869D-7E06F4D2D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51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8BB10-2A7B-8842-944A-5AB0C9361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4E0DED-F1BC-014F-846D-58462FE49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7EE717-AF6B-C441-9C51-FC71D0EA3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CA584-3356-2442-BE33-B1A9D7E66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82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F45EFC-C50F-E94B-B8AC-97D5A3A5F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9989E4-4F84-B04A-BFF0-BB7B2FACA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C87D4-505D-994A-B342-369A3BBD4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605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E3D16-BC1D-6C4E-BE67-31548FDE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7A71D-463A-DB43-A565-3B93DAC73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FD29D-C197-1A41-980F-7EF023B00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E501E-F9DB-9940-AB98-E526BFDCA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0AFB5-8B28-C046-BE3C-1A9486099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CD978-DBEC-0D41-BCA8-04367EA29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40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9B10A-DB21-0541-98A8-6B50E1A9E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97B8CF-54F6-2749-9C0E-64A78E1B36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82602B-E830-5B48-9AD3-63D34E5AB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E663D-F541-924C-88B4-256DB6F3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25513-B570-7747-84FB-F3F5625A6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340A12-ADCA-6243-BD32-8D58B8CE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56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365E84-F792-FC49-961B-9E5C4BA0F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66CB1-743C-0E43-AD1F-0C7831EB4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34A9D-C6DE-A14C-8719-9CF68768C6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B40DF-10FD-834E-AA4B-1751C9714637}" type="datetimeFigureOut">
              <a:rPr lang="en-US" smtClean="0"/>
              <a:t>4/13/20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41409-ED95-534E-8037-13038149A6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62FA59-2435-104C-9BC0-7C04DEBD67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9A0EF-1C0F-0040-8E9E-D5EC51011A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576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github.com/krazure/gab2020kr/projects/1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8C2832B0-D577-4EA0-820F-695EE1E9D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5">
            <a:extLst>
              <a:ext uri="{FF2B5EF4-FFF2-40B4-BE49-F238E27FC236}">
                <a16:creationId xmlns:a16="http://schemas.microsoft.com/office/drawing/2014/main" id="{FA57A853-2E0C-42F0-85F3-C0B501A9C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84269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6">
            <a:extLst>
              <a:ext uri="{FF2B5EF4-FFF2-40B4-BE49-F238E27FC236}">
                <a16:creationId xmlns:a16="http://schemas.microsoft.com/office/drawing/2014/main" id="{F2E9C3F6-DA5B-4DBC-9A74-B8E0CB075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6839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7">
            <a:extLst>
              <a:ext uri="{FF2B5EF4-FFF2-40B4-BE49-F238E27FC236}">
                <a16:creationId xmlns:a16="http://schemas.microsoft.com/office/drawing/2014/main" id="{1A166365-F18F-415C-B28F-D46003176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78850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8">
            <a:extLst>
              <a:ext uri="{FF2B5EF4-FFF2-40B4-BE49-F238E27FC236}">
                <a16:creationId xmlns:a16="http://schemas.microsoft.com/office/drawing/2014/main" id="{B2CDDFB2-5255-4B15-A6A1-CF9145882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1124043"/>
            <a:ext cx="5288862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557209" y="1774664"/>
            <a:ext cx="43222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6000" b="1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Global Azure </a:t>
            </a:r>
            <a:r>
              <a:rPr lang="en-US" sz="5400">
                <a:solidFill>
                  <a:schemeClr val="bg1"/>
                </a:solidFill>
              </a:rPr>
              <a:t>Virtual 2020</a:t>
            </a:r>
            <a:endParaRPr lang="en-US" sz="54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2984B3-771C-3A42-BF33-33CC870B1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901" y="5956941"/>
            <a:ext cx="1595000" cy="30703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90D9C6D-3BDC-4040-9242-646C72323C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977" r="-104" b="20908"/>
          <a:stretch/>
        </p:blipFill>
        <p:spPr>
          <a:xfrm>
            <a:off x="6360061" y="1212786"/>
            <a:ext cx="5371325" cy="344024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2DCB2045-78F1-F84A-B12A-5D311E2DB6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18639" y="5919952"/>
            <a:ext cx="1874748" cy="5155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89040CC-CE7B-DB41-8E4A-561F3A741E8E}"/>
              </a:ext>
            </a:extLst>
          </p:cNvPr>
          <p:cNvSpPr txBox="1"/>
          <p:nvPr/>
        </p:nvSpPr>
        <p:spPr>
          <a:xfrm>
            <a:off x="686103" y="3881535"/>
            <a:ext cx="25947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A Virtual Conference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DF3C3CD-E3D9-5243-A3AF-9B008F1AFE51}"/>
              </a:ext>
            </a:extLst>
          </p:cNvPr>
          <p:cNvSpPr txBox="1"/>
          <p:nvPr/>
        </p:nvSpPr>
        <p:spPr>
          <a:xfrm>
            <a:off x="6574201" y="4869064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44" name="MS logo gray - EMF" descr="Microsoft logo, gray text version">
            <a:extLst>
              <a:ext uri="{FF2B5EF4-FFF2-40B4-BE49-F238E27FC236}">
                <a16:creationId xmlns:a16="http://schemas.microsoft.com/office/drawing/2014/main" id="{86C15BEB-E597-374D-B5A8-2F2D6278E943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957163" y="5972831"/>
            <a:ext cx="1595000" cy="34155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96DC56B-9D50-7A4B-9AA7-744ADB18E4E7}"/>
              </a:ext>
            </a:extLst>
          </p:cNvPr>
          <p:cNvSpPr/>
          <p:nvPr/>
        </p:nvSpPr>
        <p:spPr>
          <a:xfrm>
            <a:off x="686103" y="4283701"/>
            <a:ext cx="38539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Segoe UI Emoji" panose="020B0502040204020203" pitchFamily="34" charset="0"/>
                <a:ea typeface="Segoe UI Emoji" panose="020B0502040204020203" pitchFamily="34" charset="0"/>
              </a:rPr>
              <a:t>25 April Sat 2020, 1:00pm – 6:00pm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43CE9D-053D-AA4A-A8B9-F4904E7597FD}"/>
              </a:ext>
            </a:extLst>
          </p:cNvPr>
          <p:cNvSpPr/>
          <p:nvPr/>
        </p:nvSpPr>
        <p:spPr>
          <a:xfrm>
            <a:off x="5888007" y="3982522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</a:t>
            </a:r>
            <a:endParaRPr lang="en-K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221414-099B-1346-A3D5-54928102AF95}"/>
              </a:ext>
            </a:extLst>
          </p:cNvPr>
          <p:cNvSpPr txBox="1"/>
          <p:nvPr/>
        </p:nvSpPr>
        <p:spPr>
          <a:xfrm>
            <a:off x="3892205" y="6436979"/>
            <a:ext cx="87265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한국 </a:t>
            </a:r>
            <a:r>
              <a:rPr lang="en-US" altLang="ko-KR" sz="1600" dirty="0"/>
              <a:t>Azure </a:t>
            </a:r>
            <a:r>
              <a:rPr lang="ko-KR" altLang="en-US" sz="1600" dirty="0" err="1"/>
              <a:t>사용자그룹</a:t>
            </a:r>
            <a:r>
              <a:rPr lang="en-US" altLang="ko-KR" sz="1600" dirty="0"/>
              <a:t>,</a:t>
            </a:r>
            <a:r>
              <a:rPr lang="ko-KR" altLang="en-US" sz="1600" dirty="0"/>
              <a:t> 광화문 </a:t>
            </a:r>
            <a:r>
              <a:rPr lang="en-US" altLang="ko-KR" sz="1600" dirty="0"/>
              <a:t>AI, </a:t>
            </a:r>
            <a:r>
              <a:rPr lang="ko-KR" altLang="en-US" sz="1600" dirty="0"/>
              <a:t>슬기로운 </a:t>
            </a:r>
            <a:r>
              <a:rPr lang="en-US" altLang="ko-KR" sz="1600" dirty="0"/>
              <a:t>Azure</a:t>
            </a:r>
            <a:r>
              <a:rPr lang="ko-KR" altLang="en-US" sz="1600" dirty="0"/>
              <a:t>생활</a:t>
            </a:r>
            <a:r>
              <a:rPr lang="en-US" altLang="ko-KR" sz="1600" dirty="0"/>
              <a:t>,</a:t>
            </a:r>
            <a:r>
              <a:rPr lang="ko-KR" altLang="en-US" sz="1600" dirty="0"/>
              <a:t> 우분투 한국 커뮤니티와 함께합니다</a:t>
            </a:r>
            <a:r>
              <a:rPr lang="en-US" altLang="ko-KR" sz="1600" dirty="0"/>
              <a:t>.</a:t>
            </a:r>
            <a:endParaRPr lang="en-KR" sz="1600" dirty="0"/>
          </a:p>
        </p:txBody>
      </p:sp>
    </p:spTree>
    <p:extLst>
      <p:ext uri="{BB962C8B-B14F-4D97-AF65-F5344CB8AC3E}">
        <p14:creationId xmlns:p14="http://schemas.microsoft.com/office/powerpoint/2010/main" val="4072903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1051101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Rancher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활용한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애플리케이션 배포 및 모니터링 맛보기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1969198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77812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AKS(Azure Kubernetes Services)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에서 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Kafka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설치하기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1762822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77812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대박 편하게 쓸 수 있는 팁 대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공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개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1694002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사용해서 아주 쉽고 재미나게 가상 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머신에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코드를 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배포해보기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1518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주민규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3686006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새로운 퀘스트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게임 서버 개발자를 위한 윈도 컨테이너 입문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1518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남정현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3006030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Rancher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활용한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애플리케이션 배포 및 모니터링 맛보기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1518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김영대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1153180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쿠버네티스에서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돌리는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IIS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ASP.NET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체험해보기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1518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남정현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622880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AKS(Azure Kubernetes Services)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에서 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Kafka 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설치하기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1518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이동진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343888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300911"/>
            <a:ext cx="105568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4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대박 편하게 쓸 수 있는 팁 대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공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개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4A6F86-979F-B541-8650-923E9D9107F7}"/>
              </a:ext>
            </a:extLst>
          </p:cNvPr>
          <p:cNvSpPr txBox="1"/>
          <p:nvPr/>
        </p:nvSpPr>
        <p:spPr>
          <a:xfrm>
            <a:off x="533385" y="3846932"/>
            <a:ext cx="1518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By </a:t>
            </a:r>
            <a:r>
              <a:rPr lang="ko-KR" altLang="en-US" sz="24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배준현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11349478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Close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AAA479-124E-494A-90EB-0C5FCCD6CAAF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55D5A42-719F-FE40-8B51-EB801B8591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89C0247-B439-8A4F-8020-BAA423DCD35B}"/>
              </a:ext>
            </a:extLst>
          </p:cNvPr>
          <p:cNvSpPr txBox="1"/>
          <p:nvPr/>
        </p:nvSpPr>
        <p:spPr>
          <a:xfrm>
            <a:off x="470764" y="3656618"/>
            <a:ext cx="8812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참여해주셔서 감사합니다</a:t>
            </a:r>
            <a:r>
              <a:rPr lang="en-US" altLang="ko-KR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.</a:t>
            </a:r>
            <a:r>
              <a:rPr lang="ko-KR" altLang="en-US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 녹화 영상은 추후 스피커의 동의 하에 공개합니다</a:t>
            </a:r>
            <a:r>
              <a:rPr lang="en-US" altLang="ko-KR" sz="2000" dirty="0">
                <a:latin typeface="Segoe UI Emoji" panose="020B0502040204020203" pitchFamily="34" charset="0"/>
                <a:ea typeface="Segoe UI Emoji" panose="020B0502040204020203" pitchFamily="34" charset="0"/>
              </a:rPr>
              <a:t>.</a:t>
            </a:r>
            <a:endParaRPr lang="en-US" sz="2000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627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2E952324-9FD9-244C-9C2B-4AEFE1742FD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559F23D-27CB-8445-9690-EF9012020B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363061" y="371570"/>
            <a:ext cx="2618529" cy="167712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A0F9EB1-8BB0-EB42-8C37-D06AD9074029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125B01-867F-8C47-80C3-8F07CB89012E}"/>
              </a:ext>
            </a:extLst>
          </p:cNvPr>
          <p:cNvSpPr txBox="1"/>
          <p:nvPr/>
        </p:nvSpPr>
        <p:spPr>
          <a:xfrm>
            <a:off x="470764" y="2300911"/>
            <a:ext cx="10556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곧 트랙 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가 시작됩니다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8" name="Picture 7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AEDA53E0-44F4-BD43-9A78-0083124F0B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483" y="3729521"/>
            <a:ext cx="1459678" cy="1364353"/>
          </a:xfrm>
          <a:prstGeom prst="ellipse">
            <a:avLst/>
          </a:prstGeom>
        </p:spPr>
      </p:pic>
      <p:pic>
        <p:nvPicPr>
          <p:cNvPr id="9" name="Picture 8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48785F3D-F44E-A74D-8B6D-711C87836A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1566" y="3729521"/>
            <a:ext cx="1459678" cy="1364353"/>
          </a:xfrm>
          <a:prstGeom prst="ellipse">
            <a:avLst/>
          </a:prstGeom>
        </p:spPr>
      </p:pic>
      <p:pic>
        <p:nvPicPr>
          <p:cNvPr id="10" name="Picture 9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2C5B74CD-B9DB-904A-948F-CF37033F6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649" y="3729521"/>
            <a:ext cx="1459678" cy="1364353"/>
          </a:xfrm>
          <a:prstGeom prst="ellipse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C76A1F-87C6-764F-A32A-A6F72D83C455}"/>
              </a:ext>
            </a:extLst>
          </p:cNvPr>
          <p:cNvSpPr txBox="1"/>
          <p:nvPr/>
        </p:nvSpPr>
        <p:spPr>
          <a:xfrm>
            <a:off x="967465" y="5349010"/>
            <a:ext cx="84572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ko-KR" alt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주민규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08FB91-C72A-674B-8F79-A378B0DEBC55}"/>
              </a:ext>
            </a:extLst>
          </p:cNvPr>
          <p:cNvSpPr txBox="1"/>
          <p:nvPr/>
        </p:nvSpPr>
        <p:spPr>
          <a:xfrm>
            <a:off x="2877314" y="5349010"/>
            <a:ext cx="845728" cy="315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ko-KR" altLang="en-US" sz="2000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남정현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9F8AC1-79B6-8041-855F-B9B6772FF4F5}"/>
              </a:ext>
            </a:extLst>
          </p:cNvPr>
          <p:cNvSpPr txBox="1"/>
          <p:nvPr/>
        </p:nvSpPr>
        <p:spPr>
          <a:xfrm>
            <a:off x="4848158" y="5349010"/>
            <a:ext cx="94818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김영대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7" name="Picture 16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65DC6A76-6E13-A445-AE1C-5A746FFA0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732" y="3729521"/>
            <a:ext cx="1459678" cy="1364353"/>
          </a:xfrm>
          <a:prstGeom prst="ellipse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4D86D25-B4D5-9746-9C04-B2A8238AA104}"/>
              </a:ext>
            </a:extLst>
          </p:cNvPr>
          <p:cNvSpPr txBox="1"/>
          <p:nvPr/>
        </p:nvSpPr>
        <p:spPr>
          <a:xfrm>
            <a:off x="6860462" y="5349010"/>
            <a:ext cx="94818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이동진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21" name="Picture 20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11509069-C678-AB40-8957-C181D1157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0815" y="3729521"/>
            <a:ext cx="1459678" cy="1364353"/>
          </a:xfrm>
          <a:prstGeom prst="ellipse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21D5265-4928-EF42-9A29-F9685E315A80}"/>
              </a:ext>
            </a:extLst>
          </p:cNvPr>
          <p:cNvSpPr txBox="1"/>
          <p:nvPr/>
        </p:nvSpPr>
        <p:spPr>
          <a:xfrm>
            <a:off x="9024201" y="5349010"/>
            <a:ext cx="84572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2000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배준현</a:t>
            </a:r>
            <a:endParaRPr lang="en-US" sz="20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606514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73BAEA5-516C-E24C-85E6-D34286097125}"/>
              </a:ext>
            </a:extLst>
          </p:cNvPr>
          <p:cNvSpPr txBox="1"/>
          <p:nvPr/>
        </p:nvSpPr>
        <p:spPr>
          <a:xfrm>
            <a:off x="495272" y="744331"/>
            <a:ext cx="10753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6000" b="1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r>
              <a:rPr lang="en-KR" sz="2800" dirty="0"/>
              <a:t>❗</a:t>
            </a:r>
            <a:r>
              <a:rPr lang="en-US" sz="2800" dirty="0">
                <a:solidFill>
                  <a:srgbClr val="004D8D"/>
                </a:solidFill>
              </a:rPr>
              <a:t> Global Azure Virtual</a:t>
            </a:r>
            <a:r>
              <a:rPr lang="ko-KR" altLang="en-US" sz="2800" dirty="0">
                <a:solidFill>
                  <a:srgbClr val="004D8D"/>
                </a:solidFill>
              </a:rPr>
              <a:t> </a:t>
            </a:r>
            <a:r>
              <a:rPr lang="en-US" sz="2800" dirty="0">
                <a:solidFill>
                  <a:srgbClr val="004D8D"/>
                </a:solidFill>
              </a:rPr>
              <a:t>2020</a:t>
            </a:r>
            <a:r>
              <a:rPr lang="ko-KR" altLang="en-US" sz="2800" dirty="0">
                <a:solidFill>
                  <a:srgbClr val="004D8D"/>
                </a:solidFill>
              </a:rPr>
              <a:t> </a:t>
            </a:r>
            <a:r>
              <a:rPr lang="ko-KR" altLang="en-US" sz="2800" dirty="0"/>
              <a:t>행동 강령</a:t>
            </a:r>
            <a:r>
              <a:rPr lang="en-KR" sz="2800" dirty="0"/>
              <a:t>❗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D8940C-CFFE-9047-971F-C53440D03480}"/>
              </a:ext>
            </a:extLst>
          </p:cNvPr>
          <p:cNvSpPr/>
          <p:nvPr/>
        </p:nvSpPr>
        <p:spPr>
          <a:xfrm>
            <a:off x="686658" y="2390880"/>
            <a:ext cx="112014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2020 Global Azure Korea</a:t>
            </a:r>
            <a:r>
              <a:rPr lang="ko-KR" altLang="en-US" sz="2400" dirty="0">
                <a:latin typeface="Segoe UI Symbol" panose="020B0502040204020203" pitchFamily="34" charset="0"/>
              </a:rPr>
              <a:t>는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서로에 대한 존중을 바탕으로 타인에게 불쾌감을 줄 수 있는 성 정체성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성적 취향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장애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외모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민족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국적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인종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나이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정치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, </a:t>
            </a:r>
            <a:r>
              <a:rPr lang="ko-KR" altLang="en-US" sz="2400" dirty="0">
                <a:latin typeface="Segoe UI Symbol" panose="020B0502040204020203" pitchFamily="34" charset="0"/>
              </a:rPr>
              <a:t>종교 등에 대한 발언은 금지합니다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</a:p>
          <a:p>
            <a:endParaRPr lang="en-US" altLang="ko-KR" sz="24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r>
              <a:rPr lang="ko-KR" altLang="en-US" sz="2400" dirty="0">
                <a:latin typeface="Segoe UI Symbol" panose="020B0502040204020203" pitchFamily="34" charset="0"/>
              </a:rPr>
              <a:t>행동강령은 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2020 </a:t>
            </a:r>
            <a:r>
              <a:rPr 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Korea </a:t>
            </a:r>
            <a:r>
              <a:rPr lang="ko-KR" altLang="en-US" sz="2400" dirty="0">
                <a:latin typeface="Segoe UI Symbol" panose="020B0502040204020203" pitchFamily="34" charset="0"/>
              </a:rPr>
              <a:t>행사에 참여하는 모든 개인에게 해당하며 위반 시 퇴장 등의 제재를 받을 수 있습니다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 </a:t>
            </a:r>
            <a:r>
              <a:rPr lang="ko-KR" altLang="en-US" sz="2400" dirty="0">
                <a:latin typeface="Segoe UI Symbol" panose="020B0502040204020203" pitchFamily="34" charset="0"/>
              </a:rPr>
              <a:t>행동강령 위반 사례에 대한 내용은 공개될 수 있습니다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</a:p>
          <a:p>
            <a:endParaRPr lang="en-US" altLang="ko-KR" sz="24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r>
              <a:rPr lang="ko-KR" alt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모두에게 즐겁고 유익한 이벤트가 될 수 있도록 </a:t>
            </a:r>
            <a:r>
              <a:rPr lang="ko-KR" altLang="en-US" sz="2400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배려있는</a:t>
            </a:r>
            <a:r>
              <a:rPr lang="ko-KR" altLang="en-US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행동 부탁드립니다</a:t>
            </a:r>
            <a:r>
              <a:rPr lang="en-US" altLang="ko-KR" sz="24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B8DDDC-21FD-D640-84B6-5D7F441F8A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77" r="-104" b="20908"/>
          <a:stretch/>
        </p:blipFill>
        <p:spPr>
          <a:xfrm rot="369836">
            <a:off x="9363061" y="371570"/>
            <a:ext cx="2618529" cy="16771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D80EF5-7A1E-CA4D-AE7D-7C2817019568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3978835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8786D3F-D927-6F49-B3F9-6C8E22845DC3}"/>
              </a:ext>
            </a:extLst>
          </p:cNvPr>
          <p:cNvSpPr/>
          <p:nvPr/>
        </p:nvSpPr>
        <p:spPr>
          <a:xfrm>
            <a:off x="533385" y="5603746"/>
            <a:ext cx="74891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2"/>
              </a:rPr>
              <a:t>https://github.com/krazure/gab2020kr/projects/1</a:t>
            </a:r>
            <a:endParaRPr lang="en-KR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B955BA-6E1B-2D4C-B34A-8BAC63462972}"/>
              </a:ext>
            </a:extLst>
          </p:cNvPr>
          <p:cNvSpPr txBox="1"/>
          <p:nvPr/>
        </p:nvSpPr>
        <p:spPr>
          <a:xfrm>
            <a:off x="533385" y="5232232"/>
            <a:ext cx="10556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전체 세션 </a:t>
            </a:r>
            <a:r>
              <a:rPr lang="en-US" altLang="ko-KR" sz="2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:</a:t>
            </a:r>
            <a:endParaRPr lang="en-US" sz="2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E0BB3E-26ED-2A4A-ABA4-236E3D07FF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363061" y="371570"/>
            <a:ext cx="2618529" cy="16771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EF02EA-AC47-324D-BB83-4A0B3567CAA4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EB399F-D4C5-7D4F-B671-12371F80F9E4}"/>
              </a:ext>
            </a:extLst>
          </p:cNvPr>
          <p:cNvSpPr/>
          <p:nvPr/>
        </p:nvSpPr>
        <p:spPr>
          <a:xfrm>
            <a:off x="533385" y="3211033"/>
            <a:ext cx="1172123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1 : 13:00 ~ 13:50 : 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b="1" dirty="0" err="1">
                <a:latin typeface="Segoe UI Symbol" panose="020B0502040204020203" pitchFamily="34" charset="0"/>
              </a:rPr>
              <a:t>를</a:t>
            </a:r>
            <a:r>
              <a:rPr lang="ko-KR" altLang="en-US" b="1" dirty="0">
                <a:latin typeface="Segoe UI Symbol" panose="020B0502040204020203" pitchFamily="34" charset="0"/>
              </a:rPr>
              <a:t> 사용해서 아주 쉽고 재미나게 가상 </a:t>
            </a:r>
            <a:r>
              <a:rPr lang="ko-KR" altLang="en-US" b="1" dirty="0" err="1">
                <a:latin typeface="Segoe UI Symbol" panose="020B0502040204020203" pitchFamily="34" charset="0"/>
              </a:rPr>
              <a:t>머신에</a:t>
            </a:r>
            <a:r>
              <a:rPr lang="ko-KR" altLang="en-US" b="1" dirty="0">
                <a:latin typeface="Segoe UI Symbol" panose="020B0502040204020203" pitchFamily="34" charset="0"/>
              </a:rPr>
              <a:t> 코드를 </a:t>
            </a:r>
            <a:r>
              <a:rPr lang="ko-KR" altLang="en-US" b="1" dirty="0" err="1">
                <a:latin typeface="Segoe UI Symbol" panose="020B0502040204020203" pitchFamily="34" charset="0"/>
              </a:rPr>
              <a:t>배포해보기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- </a:t>
            </a:r>
            <a:r>
              <a:rPr lang="ko-KR" altLang="en-US" b="1" dirty="0">
                <a:latin typeface="Segoe UI Symbol" panose="020B0502040204020203" pitchFamily="34" charset="0"/>
              </a:rPr>
              <a:t>주민규</a:t>
            </a: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2 : 14:00 ~ 14:50 :  </a:t>
            </a:r>
            <a:r>
              <a:rPr lang="ko-KR" altLang="en-US" b="1" dirty="0">
                <a:latin typeface="Segoe UI Symbol" panose="020B0502040204020203" pitchFamily="34" charset="0"/>
              </a:rPr>
              <a:t>새로운 퀘스트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</a:t>
            </a:r>
            <a:r>
              <a:rPr lang="ko-KR" altLang="en-US" b="1" dirty="0">
                <a:latin typeface="Segoe UI Symbol" panose="020B0502040204020203" pitchFamily="34" charset="0"/>
              </a:rPr>
              <a:t>게임 서버 개발자를 위한 윈도 컨테이너 입문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 err="1">
                <a:latin typeface="Segoe UI Symbol" panose="020B0502040204020203" pitchFamily="34" charset="0"/>
              </a:rPr>
              <a:t>남정현</a:t>
            </a:r>
            <a:endParaRPr lang="ko-KR" altLang="en-US" b="1" dirty="0">
              <a:latin typeface="Segoe UI Symbol" panose="020B0502040204020203" pitchFamily="34" charset="0"/>
            </a:endParaRP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3 : 15:00 ~ 15:50 : 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</a:t>
            </a:r>
            <a:r>
              <a:rPr lang="ko-KR" altLang="en-US" b="1" dirty="0">
                <a:latin typeface="Segoe UI Symbol" panose="020B0502040204020203" pitchFamily="34" charset="0"/>
              </a:rPr>
              <a:t>와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Rancher</a:t>
            </a:r>
            <a:r>
              <a:rPr lang="ko-KR" altLang="en-US" b="1" dirty="0" err="1">
                <a:latin typeface="Segoe UI Symbol" panose="020B0502040204020203" pitchFamily="34" charset="0"/>
              </a:rPr>
              <a:t>를</a:t>
            </a:r>
            <a:r>
              <a:rPr lang="ko-KR" altLang="en-US" b="1" dirty="0">
                <a:latin typeface="Segoe UI Symbol" panose="020B0502040204020203" pitchFamily="34" charset="0"/>
              </a:rPr>
              <a:t> 활용한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 </a:t>
            </a:r>
            <a:r>
              <a:rPr lang="ko-KR" altLang="en-US" b="1" dirty="0">
                <a:latin typeface="Segoe UI Symbol" panose="020B0502040204020203" pitchFamily="34" charset="0"/>
              </a:rPr>
              <a:t>애플리케이션 배포 및 모니터링 맛보기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>
                <a:latin typeface="Segoe UI Symbol" panose="020B0502040204020203" pitchFamily="34" charset="0"/>
              </a:rPr>
              <a:t>김영대</a:t>
            </a: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4 : 16:00 ~ 16:50 :  </a:t>
            </a:r>
            <a:r>
              <a:rPr lang="ko-KR" altLang="en-US" b="1" dirty="0" err="1">
                <a:latin typeface="Segoe UI Symbol" panose="020B0502040204020203" pitchFamily="34" charset="0"/>
              </a:rPr>
              <a:t>쿠버네티스에서</a:t>
            </a:r>
            <a:r>
              <a:rPr lang="ko-KR" altLang="en-US" b="1" dirty="0">
                <a:latin typeface="Segoe UI Symbol" panose="020B0502040204020203" pitchFamily="34" charset="0"/>
              </a:rPr>
              <a:t> 돌리는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IIS</a:t>
            </a:r>
            <a:r>
              <a:rPr lang="ko-KR" altLang="en-US" b="1" dirty="0">
                <a:latin typeface="Segoe UI Symbol" panose="020B0502040204020203" pitchFamily="34" charset="0"/>
              </a:rPr>
              <a:t>와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ASP.NET </a:t>
            </a:r>
            <a:r>
              <a:rPr lang="ko-KR" altLang="en-US" b="1" dirty="0">
                <a:latin typeface="Segoe UI Symbol" panose="020B0502040204020203" pitchFamily="34" charset="0"/>
              </a:rPr>
              <a:t>체험해보기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 err="1">
                <a:latin typeface="Segoe UI Symbol" panose="020B0502040204020203" pitchFamily="34" charset="0"/>
              </a:rPr>
              <a:t>남정현</a:t>
            </a:r>
            <a:endParaRPr lang="ko-KR" altLang="en-US" b="1" dirty="0">
              <a:latin typeface="Segoe UI Symbol" panose="020B0502040204020203" pitchFamily="34" charset="0"/>
            </a:endParaRP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5 : 17:00 ~ 17:50 : 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AKS(Azure Kubernetes Services)</a:t>
            </a:r>
            <a:r>
              <a:rPr lang="ko-KR" altLang="en-US" b="1" dirty="0">
                <a:latin typeface="Segoe UI Symbol" panose="020B0502040204020203" pitchFamily="34" charset="0"/>
              </a:rPr>
              <a:t>에서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Kafka </a:t>
            </a:r>
            <a:r>
              <a:rPr lang="ko-KR" altLang="en-US" b="1" dirty="0">
                <a:latin typeface="Segoe UI Symbol" panose="020B0502040204020203" pitchFamily="34" charset="0"/>
              </a:rPr>
              <a:t>설치하기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- </a:t>
            </a:r>
            <a:r>
              <a:rPr lang="ko-KR" altLang="en-US" b="1" dirty="0">
                <a:latin typeface="Segoe UI Symbol" panose="020B0502040204020203" pitchFamily="34" charset="0"/>
              </a:rPr>
              <a:t>이동진</a:t>
            </a:r>
          </a:p>
          <a:p>
            <a:r>
              <a:rPr lang="ko-KR" altLang="en-US" b="1" dirty="0">
                <a:latin typeface="Segoe UI Symbol" panose="020B0502040204020203" pitchFamily="34" charset="0"/>
              </a:rPr>
              <a:t>세션 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6 : 17:00 ~ 17:50 : 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b="1" dirty="0" err="1">
                <a:latin typeface="Segoe UI Symbol" panose="020B0502040204020203" pitchFamily="34" charset="0"/>
              </a:rPr>
              <a:t>를</a:t>
            </a:r>
            <a:r>
              <a:rPr lang="ko-KR" altLang="en-US" b="1" dirty="0">
                <a:latin typeface="Segoe UI Symbol" panose="020B0502040204020203" pitchFamily="34" charset="0"/>
              </a:rPr>
              <a:t> 대박 편하게 쓸 수 있는 팁 대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b="1" dirty="0">
                <a:latin typeface="Segoe UI Symbol" panose="020B0502040204020203" pitchFamily="34" charset="0"/>
              </a:rPr>
              <a:t>공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</a:t>
            </a:r>
            <a:r>
              <a:rPr lang="ko-KR" altLang="en-US" b="1" dirty="0">
                <a:latin typeface="Segoe UI Symbol" panose="020B0502040204020203" pitchFamily="34" charset="0"/>
              </a:rPr>
              <a:t>개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- </a:t>
            </a:r>
            <a:r>
              <a:rPr lang="ko-KR" altLang="en-US" b="1" dirty="0" err="1">
                <a:latin typeface="Segoe UI Symbol" panose="020B0502040204020203" pitchFamily="34" charset="0"/>
              </a:rPr>
              <a:t>배준현</a:t>
            </a:r>
            <a:endParaRPr lang="ko-KR" altLang="en-US" b="1" dirty="0">
              <a:latin typeface="Segoe UI Symbol" panose="020B0502040204020203" pitchFamily="34" charset="0"/>
            </a:endParaRPr>
          </a:p>
          <a:p>
            <a:r>
              <a:rPr lang="ko-KR" altLang="en-US" b="1" dirty="0">
                <a:latin typeface="Segoe UI Symbol" panose="020B0502040204020203" pitchFamily="34" charset="0"/>
              </a:rPr>
              <a:t>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630B04-3373-F045-AE3D-8270BDCE118F}"/>
              </a:ext>
            </a:extLst>
          </p:cNvPr>
          <p:cNvSpPr txBox="1"/>
          <p:nvPr/>
        </p:nvSpPr>
        <p:spPr>
          <a:xfrm>
            <a:off x="533385" y="1801330"/>
            <a:ext cx="1863652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fontAlgn="ctr"/>
            <a:r>
              <a:rPr lang="ko-KR" altLang="en-US" sz="2000" dirty="0">
                <a:solidFill>
                  <a:srgbClr val="FFFF00"/>
                </a:solidFill>
              </a:rPr>
              <a:t>트랙 </a:t>
            </a:r>
            <a:r>
              <a:rPr lang="en-US" sz="2000" dirty="0">
                <a:solidFill>
                  <a:srgbClr val="FFFF00"/>
                </a:solidFill>
              </a:rPr>
              <a:t>A: DevOps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82FAE-FB2B-8B41-A370-0BA9CF165CAE}"/>
              </a:ext>
            </a:extLst>
          </p:cNvPr>
          <p:cNvSpPr txBox="1"/>
          <p:nvPr/>
        </p:nvSpPr>
        <p:spPr>
          <a:xfrm>
            <a:off x="470764" y="2300911"/>
            <a:ext cx="10556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곧 트랙 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</a:t>
            </a:r>
            <a:r>
              <a:rPr lang="ko-KR" altLang="en-US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가 시작됩니다</a:t>
            </a:r>
            <a:r>
              <a:rPr lang="en-US" altLang="ko-KR" sz="44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  <a:endParaRPr lang="en-US" sz="44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477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AC878E-688A-B54B-B11E-0EA361EAD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2942323"/>
            <a:ext cx="3517119" cy="967207"/>
          </a:xfrm>
          <a:prstGeom prst="rect">
            <a:avLst/>
          </a:prstGeom>
        </p:spPr>
      </p:pic>
      <p:cxnSp>
        <p:nvCxnSpPr>
          <p:cNvPr id="34" name="Straight Connector 25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C1E69A9-61D4-C84C-9B95-9FC593C10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3085458"/>
            <a:ext cx="3537345" cy="680938"/>
          </a:xfrm>
          <a:prstGeom prst="rect">
            <a:avLst/>
          </a:prstGeom>
        </p:spPr>
      </p:pic>
      <p:cxnSp>
        <p:nvCxnSpPr>
          <p:cNvPr id="35" name="Straight Connector 27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089B24B2-68C1-B143-9256-04A8DCA0783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8162336" y="3048139"/>
            <a:ext cx="3517120" cy="75557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948A8D6-463D-4D46-876B-077657C9BB7A}"/>
              </a:ext>
            </a:extLst>
          </p:cNvPr>
          <p:cNvSpPr/>
          <p:nvPr/>
        </p:nvSpPr>
        <p:spPr>
          <a:xfrm>
            <a:off x="440926" y="5859938"/>
            <a:ext cx="11310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는 </a:t>
            </a:r>
            <a:r>
              <a:rPr lang="ko-KR" altLang="en-US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클라우드메이트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,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ko-KR" altLang="en-US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클라우드젠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,</a:t>
            </a:r>
            <a:r>
              <a:rPr lang="ko-KR" altLang="en-US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마이크로소프트의 후원을 받아 진행되고 있습니다</a:t>
            </a:r>
            <a:r>
              <a:rPr lang="en-US" altLang="ko-KR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.</a:t>
            </a:r>
            <a:r>
              <a:rPr lang="ko-KR" altLang="en-US" b="1" dirty="0">
                <a:latin typeface="Segoe UI Symbol" panose="020B0502040204020203" pitchFamily="34" charset="0"/>
              </a:rPr>
              <a:t> 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217553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104244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사용해서 아주 쉽고 재미나게 가상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머신에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코드를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배포해보기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939210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104244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Azure DevOps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를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사용해서 아주 쉽고 재미나게 가상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머신에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코드를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배포해보기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20769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83760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새로운 퀘스트</a:t>
            </a:r>
            <a:r>
              <a:rPr lang="en-US" altLang="ko-KR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!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게임 서버 개발자를 위한 윈도 컨테이너 입문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3189127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ACCE6178-45F9-4445-80C0-56861C0E4AD5}"/>
              </a:ext>
            </a:extLst>
          </p:cNvPr>
          <p:cNvSpPr txBox="1"/>
          <p:nvPr/>
        </p:nvSpPr>
        <p:spPr>
          <a:xfrm>
            <a:off x="470764" y="2739968"/>
            <a:ext cx="105568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Break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2D49E4C-8573-7545-8F97-0A5882685D59}"/>
              </a:ext>
            </a:extLst>
          </p:cNvPr>
          <p:cNvSpPr txBox="1"/>
          <p:nvPr/>
        </p:nvSpPr>
        <p:spPr>
          <a:xfrm>
            <a:off x="533385" y="3688619"/>
            <a:ext cx="716067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Coming up</a:t>
            </a:r>
            <a:r>
              <a:rPr lang="ko-KR" altLang="en-US" sz="2000" dirty="0">
                <a:latin typeface="Segoe UI Symbol" panose="020B0502040204020203" pitchFamily="34" charset="0"/>
                <a:ea typeface="Segoe UI Symbol" panose="020B0502040204020203" pitchFamily="34" charset="0"/>
              </a:rPr>
              <a:t>  </a:t>
            </a:r>
            <a:r>
              <a:rPr lang="ko-KR" altLang="en-US" sz="2000" b="1" dirty="0" err="1">
                <a:latin typeface="Segoe UI Symbol" panose="020B0502040204020203" pitchFamily="34" charset="0"/>
                <a:ea typeface="Segoe UI Symbol" panose="020B0502040204020203" pitchFamily="34" charset="0"/>
              </a:rPr>
              <a:t>쿠버네티스에서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 돌리는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IIS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와 </a:t>
            </a:r>
            <a:r>
              <a:rPr 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ASP.NET </a:t>
            </a:r>
            <a:r>
              <a:rPr lang="ko-KR" altLang="en-US" sz="2000" b="1" dirty="0">
                <a:latin typeface="Segoe UI Symbol" panose="020B0502040204020203" pitchFamily="34" charset="0"/>
                <a:ea typeface="Segoe UI Symbol" panose="020B0502040204020203" pitchFamily="34" charset="0"/>
              </a:rPr>
              <a:t>체험해보기</a:t>
            </a:r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b="1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  <a:p>
            <a:endParaRPr lang="en-US" sz="2000" dirty="0">
              <a:latin typeface="Segoe UI Symbol" panose="020B0502040204020203" pitchFamily="34" charset="0"/>
              <a:ea typeface="Segoe UI Symbol" panose="020B0502040204020203" pitchFamily="34" charset="0"/>
            </a:endParaRP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FC379FF9-0BBC-7646-B542-905307353EB1}"/>
              </a:ext>
            </a:extLst>
          </p:cNvPr>
          <p:cNvSpPr txBox="1">
            <a:spLocks/>
          </p:cNvSpPr>
          <p:nvPr/>
        </p:nvSpPr>
        <p:spPr>
          <a:xfrm>
            <a:off x="533385" y="6134655"/>
            <a:ext cx="9144000" cy="492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solidFill>
                <a:srgbClr val="274B47"/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ADDEFC6-3F7A-AD4A-AF2F-D52594858D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977" r="-104" b="20908"/>
          <a:stretch/>
        </p:blipFill>
        <p:spPr>
          <a:xfrm rot="369836">
            <a:off x="9073081" y="4371983"/>
            <a:ext cx="3312692" cy="212172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0502C0B-38D4-2D4F-8C90-66F3AB5383BA}"/>
              </a:ext>
            </a:extLst>
          </p:cNvPr>
          <p:cNvSpPr txBox="1"/>
          <p:nvPr/>
        </p:nvSpPr>
        <p:spPr>
          <a:xfrm>
            <a:off x="-81964" y="6276926"/>
            <a:ext cx="446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Global Azure Virtual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004D8D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2020</a:t>
            </a:r>
            <a:r>
              <a:rPr lang="ko-KR" altLang="en-US" b="1" dirty="0">
                <a:solidFill>
                  <a:srgbClr val="004D8D"/>
                </a:solidFill>
                <a:latin typeface="Segoe UI Symbol" panose="020B0502040204020203" pitchFamily="34" charset="0"/>
              </a:rPr>
              <a:t> </a:t>
            </a:r>
            <a:r>
              <a:rPr lang="en-US" b="1" dirty="0">
                <a:solidFill>
                  <a:srgbClr val="C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#Gab2020kr</a:t>
            </a:r>
          </a:p>
        </p:txBody>
      </p:sp>
    </p:spTree>
    <p:extLst>
      <p:ext uri="{BB962C8B-B14F-4D97-AF65-F5344CB8AC3E}">
        <p14:creationId xmlns:p14="http://schemas.microsoft.com/office/powerpoint/2010/main" val="433118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16dc66bd-df5a-4495-a5c9-5e296f49988a" xsi:nil="true"/>
    <MediaServiceTranscript xmlns="16dc66bd-df5a-4495-a5c9-5e296f49988a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3D2391BFF58241AEB203BD95DC1F89" ma:contentTypeVersion="17" ma:contentTypeDescription="Create a new document." ma:contentTypeScope="" ma:versionID="8ec581d6c997ba8fdfd9901fdcef9afd">
  <xsd:schema xmlns:xsd="http://www.w3.org/2001/XMLSchema" xmlns:xs="http://www.w3.org/2001/XMLSchema" xmlns:p="http://schemas.microsoft.com/office/2006/metadata/properties" xmlns:ns1="http://schemas.microsoft.com/sharepoint/v3" xmlns:ns2="16dc66bd-df5a-4495-a5c9-5e296f49988a" xmlns:ns3="12239fb0-26c0-4a37-b790-6c81fba9d0fc" targetNamespace="http://schemas.microsoft.com/office/2006/metadata/properties" ma:root="true" ma:fieldsID="db6400918fff18b1f0872009fae373a7" ns1:_="" ns2:_="" ns3:_="">
    <xsd:import namespace="http://schemas.microsoft.com/sharepoint/v3"/>
    <xsd:import namespace="16dc66bd-df5a-4495-a5c9-5e296f49988a"/>
    <xsd:import namespace="12239fb0-26c0-4a37-b790-6c81fba9d0f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1:_ip_UnifiedCompliancePolicyProperties" minOccurs="0"/>
                <xsd:element ref="ns1:_ip_UnifiedCompliancePolicyUIAction" minOccurs="0"/>
                <xsd:element ref="ns2:MediaServiceTranscrip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c66bd-df5a-4495-a5c9-5e296f4998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Transcript" ma:index="24" nillable="true" ma:displayName="MediaServiceTranscript" ma:hidden="true" ma:internalName="MediaServiceTranscript" ma:readOnly="fals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239fb0-26c0-4a37-b790-6c81fba9d0f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4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5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64BC700-9D04-48CD-B24F-1924BD5CDB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75495FA-0E63-4533-A97E-26B192566E8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16dc66bd-df5a-4495-a5c9-5e296f49988a"/>
  </ds:schemaRefs>
</ds:datastoreItem>
</file>

<file path=customXml/itemProps3.xml><?xml version="1.0" encoding="utf-8"?>
<ds:datastoreItem xmlns:ds="http://schemas.openxmlformats.org/officeDocument/2006/customXml" ds:itemID="{78E43934-4933-459C-8185-9D739E384D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16dc66bd-df5a-4495-a5c9-5e296f49988a"/>
    <ds:schemaRef ds:uri="12239fb0-26c0-4a37-b790-6c81fba9d0f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631</Words>
  <Application>Microsoft Macintosh PowerPoint</Application>
  <PresentationFormat>Widescreen</PresentationFormat>
  <Paragraphs>108</Paragraphs>
  <Slides>19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Segoe UI Emoji</vt:lpstr>
      <vt:lpstr>Segoe UI 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Hyunjoo Ha (Adecco Korea)</dc:creator>
  <cp:lastModifiedBy>Hyunjoo Ha (Adecco Korea)</cp:lastModifiedBy>
  <cp:revision>4</cp:revision>
  <dcterms:created xsi:type="dcterms:W3CDTF">2020-04-13T06:12:05Z</dcterms:created>
  <dcterms:modified xsi:type="dcterms:W3CDTF">2020-04-13T06:42:36Z</dcterms:modified>
</cp:coreProperties>
</file>